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AF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263"/>
  </p:normalViewPr>
  <p:slideViewPr>
    <p:cSldViewPr snapToGrid="0" snapToObjects="1">
      <p:cViewPr varScale="1">
        <p:scale>
          <a:sx n="98" d="100"/>
          <a:sy n="98" d="100"/>
        </p:scale>
        <p:origin x="1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88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35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61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39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1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91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86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11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71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9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72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FE55-6CF4-F34A-9F72-5B03A4C4DD2F}" type="datetimeFigureOut">
              <a:rPr lang="tr-TR" smtClean="0"/>
              <a:t>24.11.2021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315E-7958-BE4E-BBEA-28D79F94C0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50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sim 11">
            <a:extLst>
              <a:ext uri="{FF2B5EF4-FFF2-40B4-BE49-F238E27FC236}">
                <a16:creationId xmlns:a16="http://schemas.microsoft.com/office/drawing/2014/main" id="{B22FE13A-4E27-A848-9739-B2BEFA953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190" y="-1"/>
            <a:ext cx="9971235" cy="6871063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5A9EBA3-6585-864B-A2A7-3752F856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07" y="2567413"/>
            <a:ext cx="7770630" cy="376166"/>
          </a:xfrm>
        </p:spPr>
        <p:txBody>
          <a:bodyPr>
            <a:normAutofit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 İLİ ERİŞİLEBİLİRLİK İZLEME VE DENETLEME KOMİSYONU</a:t>
            </a:r>
          </a:p>
        </p:txBody>
      </p:sp>
      <p:sp>
        <p:nvSpPr>
          <p:cNvPr id="5" name="Unvan 1">
            <a:extLst>
              <a:ext uri="{FF2B5EF4-FFF2-40B4-BE49-F238E27FC236}">
                <a16:creationId xmlns:a16="http://schemas.microsoft.com/office/drawing/2014/main" id="{44FAD9EB-01A5-B346-8E6C-1463A3AA88BF}"/>
              </a:ext>
            </a:extLst>
          </p:cNvPr>
          <p:cNvSpPr txBox="1">
            <a:spLocks/>
          </p:cNvSpPr>
          <p:nvPr/>
        </p:nvSpPr>
        <p:spPr>
          <a:xfrm>
            <a:off x="2549028" y="3243870"/>
            <a:ext cx="4740047" cy="3761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ERİŞİLEBİLİRLİK BELGESİ</a:t>
            </a: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6B967BC4-8BB5-1F49-9C89-2D9FD34796C7}"/>
              </a:ext>
            </a:extLst>
          </p:cNvPr>
          <p:cNvSpPr txBox="1">
            <a:spLocks/>
          </p:cNvSpPr>
          <p:nvPr/>
        </p:nvSpPr>
        <p:spPr>
          <a:xfrm>
            <a:off x="3149918" y="3718835"/>
            <a:ext cx="3864835" cy="188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(BELGE DÜZENLENEN KURUM/KURULUŞ ADI) </a:t>
            </a:r>
          </a:p>
        </p:txBody>
      </p:sp>
      <p:sp>
        <p:nvSpPr>
          <p:cNvPr id="7" name="Unvan 1">
            <a:extLst>
              <a:ext uri="{FF2B5EF4-FFF2-40B4-BE49-F238E27FC236}">
                <a16:creationId xmlns:a16="http://schemas.microsoft.com/office/drawing/2014/main" id="{E0A3F39A-6881-4949-BE61-63134F0B7399}"/>
              </a:ext>
            </a:extLst>
          </p:cNvPr>
          <p:cNvSpPr txBox="1">
            <a:spLocks/>
          </p:cNvSpPr>
          <p:nvPr/>
        </p:nvSpPr>
        <p:spPr>
          <a:xfrm>
            <a:off x="903107" y="4233114"/>
            <a:ext cx="7770630" cy="1521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1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belge; …………….. tarihinde …………. İli Erişilebilirlik İzleme ve Denetleme Komisyonu tarafından yapılan inceleme ve …………………………………… tarihli Komisyon toplantısında alınan ……………………. sayılı karar ile erişilebilir olduğu belirlenen ……………………………….. için düzenlenmiştir.</a:t>
            </a:r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DD5AB4F5-AC91-124C-9991-B23D882657C3}"/>
              </a:ext>
            </a:extLst>
          </p:cNvPr>
          <p:cNvSpPr txBox="1">
            <a:spLocks/>
          </p:cNvSpPr>
          <p:nvPr/>
        </p:nvSpPr>
        <p:spPr>
          <a:xfrm>
            <a:off x="6128250" y="5890847"/>
            <a:ext cx="2545487" cy="862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……………………………..</a:t>
            </a:r>
          </a:p>
          <a:p>
            <a:pPr algn="ctr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</a:t>
            </a: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AB947BC8-C240-2945-A259-52903C61F653}"/>
              </a:ext>
            </a:extLst>
          </p:cNvPr>
          <p:cNvSpPr txBox="1">
            <a:spLocks/>
          </p:cNvSpPr>
          <p:nvPr/>
        </p:nvSpPr>
        <p:spPr>
          <a:xfrm>
            <a:off x="7040878" y="1011541"/>
            <a:ext cx="860379" cy="862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Valilik</a:t>
            </a:r>
          </a:p>
          <a:p>
            <a:pPr algn="ctr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Logosu</a:t>
            </a:r>
          </a:p>
        </p:txBody>
      </p:sp>
    </p:spTree>
    <p:extLst>
      <p:ext uri="{BB962C8B-B14F-4D97-AF65-F5344CB8AC3E}">
        <p14:creationId xmlns:p14="http://schemas.microsoft.com/office/powerpoint/2010/main" val="3837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53</Words>
  <Application>Microsoft Macintosh PowerPoint</Application>
  <PresentationFormat>A4 Kağıt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………….. İLİ ERİŞİLEBİLİRLİK İZLEME VE DENETLEME KOMİSYONU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6</cp:revision>
  <dcterms:created xsi:type="dcterms:W3CDTF">2021-11-19T14:28:45Z</dcterms:created>
  <dcterms:modified xsi:type="dcterms:W3CDTF">2021-11-24T14:01:35Z</dcterms:modified>
</cp:coreProperties>
</file>